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7" r:id="rId3"/>
    <p:sldId id="258" r:id="rId4"/>
    <p:sldId id="259" r:id="rId5"/>
    <p:sldId id="260" r:id="rId6"/>
    <p:sldId id="261" r:id="rId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0CFCA64-E6C9-4DAE-A5F6-D5C2089B184F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A3711B-9835-44C4-820C-9B41BEEC3C3E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447116-5E3D-4D8F-BF0A-789E7BAE66A2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E564C7-8251-4668-9001-A15124DD6539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5A09D9-35CA-4C33-A85F-1489FD022AE0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E8171CA-4513-4938-BE7F-E5DF0F557494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900CBCD-B608-4C24-8C85-E3E8FC4EA88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0CABD99-7055-4ACB-B72C-30C4C2352A0C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5CF5E6-21B2-4F28-A953-1D46F97725B5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79513A-F6A4-450F-9B12-CD77EC5A1B3B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952182A-2ECA-4E48-95B0-530C35061F4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8759AA-9863-4219-B9A8-5DB62993326C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37D62DB-F15A-4959-AED5-AF5FD5F9581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3844BF-E8DF-4690-870A-3D16D641F23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7C5916E-E95B-4F4B-B261-B794619EF7A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F6769E7-5A5D-487D-A790-EDE16DF4CC28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F4763B5-1BA2-4494-898F-E70ABD79EAB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DB686F-F50B-42CB-B82A-496EB86B61FF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6DE3233-9846-4C39-8D5C-B8713B723F73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B376F2-2001-48E4-B54A-E50EECC1686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3BF409-EBA0-4C14-BFE1-CA1D7731C9B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6A3896-B28A-444D-A7CB-3120CD272B2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94BBEB-D35A-41AF-899D-51F3A47021F8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D6A72B-392E-46EE-A7FE-FA10172E1337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A5DB76F-D4A3-4755-B62C-864996A3990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&lt;pied de page&gt;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fr-FR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7DD3301-1237-49EA-822B-CCDC1E1D51AA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fr-FR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&lt;date/heure&gt;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openxmlformats.org/officeDocument/2006/relationships/image" Target="../media/image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14480"/>
            <a:ext cx="8885520" cy="98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98333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sz="6000" b="0" i="1" u="sng" strike="noStrike" spc="-1">
                <a:solidFill>
                  <a:srgbClr val="FF0000"/>
                </a:solidFill>
                <a:uFillTx/>
                <a:latin typeface="Calibri Light"/>
              </a:rPr>
              <a:t>Le loup dans les contes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965240" y="12299400"/>
            <a:ext cx="861120" cy="41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722"/>
          </a:bodyPr>
          <a:lstStyle/>
          <a:p>
            <a:pPr algn="ctr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ZoneTexte 4"/>
          <p:cNvSpPr/>
          <p:nvPr/>
        </p:nvSpPr>
        <p:spPr>
          <a:xfrm>
            <a:off x="534960" y="1788480"/>
            <a:ext cx="1745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0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Sommaire: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ZoneTexte 6"/>
          <p:cNvSpPr/>
          <p:nvPr/>
        </p:nvSpPr>
        <p:spPr>
          <a:xfrm>
            <a:off x="534960" y="2387880"/>
            <a:ext cx="3774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Présentation du loup dans les contes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ZoneTexte 7"/>
          <p:cNvSpPr/>
          <p:nvPr/>
        </p:nvSpPr>
        <p:spPr>
          <a:xfrm>
            <a:off x="534960" y="2801160"/>
            <a:ext cx="3161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Lecture de textes littéraires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ZoneTexte 8"/>
          <p:cNvSpPr/>
          <p:nvPr/>
        </p:nvSpPr>
        <p:spPr>
          <a:xfrm>
            <a:off x="556560" y="3539520"/>
            <a:ext cx="407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Vidéo sur les trois petits cochons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ZoneTexte 9"/>
          <p:cNvSpPr/>
          <p:nvPr/>
        </p:nvSpPr>
        <p:spPr>
          <a:xfrm>
            <a:off x="556560" y="3123360"/>
            <a:ext cx="1604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Quiz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Rectangle 12"/>
          <p:cNvSpPr/>
          <p:nvPr/>
        </p:nvSpPr>
        <p:spPr>
          <a:xfrm>
            <a:off x="473400" y="2250360"/>
            <a:ext cx="3898080" cy="23612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fr-FR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92" name="Image 9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93840" y="2881440"/>
            <a:ext cx="486720" cy="486720"/>
          </a:xfrm>
          <a:prstGeom prst="rect">
            <a:avLst/>
          </a:prstGeom>
          <a:ln w="0">
            <a:noFill/>
          </a:ln>
        </p:spPr>
      </p:pic>
      <p:sp>
        <p:nvSpPr>
          <p:cNvPr id="93" name="ZoneTexte 5"/>
          <p:cNvSpPr/>
          <p:nvPr/>
        </p:nvSpPr>
        <p:spPr>
          <a:xfrm>
            <a:off x="556560" y="3956040"/>
            <a:ext cx="2075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Questions finales</a:t>
            </a: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92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6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ZoneTexte 4"/>
          <p:cNvSpPr/>
          <p:nvPr/>
        </p:nvSpPr>
        <p:spPr>
          <a:xfrm>
            <a:off x="838080" y="1821600"/>
            <a:ext cx="96112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 loup dans les contes est souvent représenté comme un animal cruel, méchant et sauvage.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ZoneTexte 2"/>
          <p:cNvSpPr/>
          <p:nvPr/>
        </p:nvSpPr>
        <p:spPr>
          <a:xfrm>
            <a:off x="838080" y="2833560"/>
            <a:ext cx="65163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 loup est très rusé, dans les contes il mange les enfants et les adultes et déteste les chasseurs.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/>
          </p:nvPr>
        </p:nvSpPr>
        <p:spPr>
          <a:xfrm>
            <a:off x="838080" y="562680"/>
            <a:ext cx="10847160" cy="913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4400" b="0" strike="noStrike" spc="-1">
                <a:solidFill>
                  <a:srgbClr val="FF0000"/>
                </a:solidFill>
                <a:latin typeface="Calibri"/>
              </a:rPr>
              <a:t>Rapide présentation du loup dans les contes: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ZoneTexte 3"/>
          <p:cNvSpPr/>
          <p:nvPr/>
        </p:nvSpPr>
        <p:spPr>
          <a:xfrm>
            <a:off x="892080" y="4009320"/>
            <a:ext cx="771372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4800" b="0" strike="noStrike" spc="-1">
                <a:solidFill>
                  <a:srgbClr val="FF0000"/>
                </a:solidFill>
                <a:latin typeface="Calibri"/>
                <a:ea typeface="DejaVu Sans"/>
              </a:rPr>
              <a:t>ATTENTION !!! </a:t>
            </a:r>
            <a:endParaRPr lang="fr-FR" sz="4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ne pas confondre le loup l’animal et le loup dans les contes.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4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widt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width*sin(2.5*pi*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2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4000" b="0" strike="noStrike" spc="-1">
                <a:solidFill>
                  <a:srgbClr val="000000"/>
                </a:solidFill>
                <a:latin typeface="Calibri Light"/>
              </a:rPr>
              <a:t>Lecture audio de la chèvre de monsieur Seguin et du petit chaperon rouge.</a:t>
            </a:r>
            <a:endParaRPr lang="fr-FR" sz="4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Image 9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30440" y="2482920"/>
            <a:ext cx="486720" cy="486720"/>
          </a:xfrm>
          <a:prstGeom prst="rect">
            <a:avLst/>
          </a:prstGeom>
          <a:ln w="0">
            <a:noFill/>
          </a:ln>
        </p:spPr>
      </p:pic>
      <p:pic>
        <p:nvPicPr>
          <p:cNvPr id="100" name="Image 4"/>
          <p:cNvPicPr/>
          <p:nvPr/>
        </p:nvPicPr>
        <p:blipFill>
          <a:blip r:embed="rId7"/>
          <a:stretch/>
        </p:blipFill>
        <p:spPr>
          <a:xfrm>
            <a:off x="192960" y="3762720"/>
            <a:ext cx="5162400" cy="29163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4" descr="L'autre petit chaperon rouge | Maison de la Radio et de la Musique"/>
          <p:cNvPicPr/>
          <p:nvPr/>
        </p:nvPicPr>
        <p:blipFill>
          <a:blip r:embed="rId8"/>
          <a:stretch/>
        </p:blipFill>
        <p:spPr>
          <a:xfrm>
            <a:off x="6194520" y="3762720"/>
            <a:ext cx="5380200" cy="2899800"/>
          </a:xfrm>
          <a:prstGeom prst="rect">
            <a:avLst/>
          </a:prstGeom>
          <a:ln w="0">
            <a:noFill/>
          </a:ln>
        </p:spPr>
      </p:pic>
      <p:pic>
        <p:nvPicPr>
          <p:cNvPr id="102" name="Image 101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1440" y="2482920"/>
            <a:ext cx="486720" cy="486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fill="hold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childTnLst>
                  <p:par>
                    <p:cTn id="3" fill="hold">
                      <p:stCondLst>
                        <p:cond evt="onClick" delay="0">
                          <p:tgtEl>
                            <p:spTgt spid="9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67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>
              <p:cTn id="7" restart="whenNotActive" fill="hold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childTnLst>
                  <p:par>
                    <p:cTn id="8" fill="hold">
                      <p:stCondLst>
                        <p:cond evt="onClick" delay="0">
                          <p:tgtEl>
                            <p:spTgt spid="102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1033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ZoneTexte 3"/>
          <p:cNvSpPr/>
          <p:nvPr/>
        </p:nvSpPr>
        <p:spPr>
          <a:xfrm>
            <a:off x="1464480" y="3014640"/>
            <a:ext cx="103014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DejaVu Sans"/>
              </a:rPr>
              <a:t>Si vous avez des questions sur le début de l’exposé c’est le moment !!!!!</a:t>
            </a:r>
            <a:endParaRPr lang="fr-FR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p15="http://schemas.microsoft.com/office/powerpoint/2012/main"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116</Words>
  <Application>Microsoft Office PowerPoint</Application>
  <PresentationFormat>Grand écran</PresentationFormat>
  <Paragraphs>14</Paragraphs>
  <Slides>5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DejaVu Sans</vt:lpstr>
      <vt:lpstr>Symbol</vt:lpstr>
      <vt:lpstr>Wingdings</vt:lpstr>
      <vt:lpstr>Thème Office</vt:lpstr>
      <vt:lpstr>Thème Office</vt:lpstr>
      <vt:lpstr>Le loup dans les contes</vt:lpstr>
      <vt:lpstr>Présentation PowerPoint</vt:lpstr>
      <vt:lpstr>Lecture audio de la chèvre de monsieur Seguin et du petit chaperon rouge.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CD40</dc:creator>
  <dc:description/>
  <cp:lastModifiedBy>cd40</cp:lastModifiedBy>
  <cp:revision>28</cp:revision>
  <dcterms:created xsi:type="dcterms:W3CDTF">2024-02-01T13:04:47Z</dcterms:created>
  <dcterms:modified xsi:type="dcterms:W3CDTF">2024-03-28T11:22:12Z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3</vt:i4>
  </property>
  <property fmtid="{D5CDD505-2E9C-101B-9397-08002B2CF9AE}" pid="3" name="PresentationFormat">
    <vt:lpwstr>Grand écran</vt:lpwstr>
  </property>
  <property fmtid="{D5CDD505-2E9C-101B-9397-08002B2CF9AE}" pid="4" name="Slides">
    <vt:i4>6</vt:i4>
  </property>
</Properties>
</file>